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F7027A-B848-44F8-BF9C-ECEA5BFBBCEE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1C052B-35E3-43B0-964B-BCDF543AD5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Bosnian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Becky, Alex, and Crouse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Bosnian Rulers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Rome in 229 BC</a:t>
            </a:r>
          </a:p>
          <a:p>
            <a:r>
              <a:rPr lang="en-US" sz="3200" dirty="0" smtClean="0"/>
              <a:t>Roman Empire (229 </a:t>
            </a:r>
            <a:r>
              <a:rPr lang="en-US" sz="3200" dirty="0" smtClean="0"/>
              <a:t>BC-395 AD)</a:t>
            </a:r>
          </a:p>
          <a:p>
            <a:r>
              <a:rPr lang="en-US" sz="3200" dirty="0" smtClean="0"/>
              <a:t>Croatia (925-1000)</a:t>
            </a:r>
          </a:p>
          <a:p>
            <a:r>
              <a:rPr lang="en-US" sz="3200" smtClean="0"/>
              <a:t>Byzantine </a:t>
            </a:r>
            <a:r>
              <a:rPr lang="en-US" sz="3200" dirty="0" smtClean="0"/>
              <a:t>Empire (1000-1101)</a:t>
            </a:r>
            <a:endParaRPr lang="en-US" sz="3200" dirty="0" smtClean="0"/>
          </a:p>
          <a:p>
            <a:r>
              <a:rPr lang="en-US" sz="3200" dirty="0" smtClean="0"/>
              <a:t>Ottoman Empire (1463-1878)</a:t>
            </a:r>
          </a:p>
          <a:p>
            <a:r>
              <a:rPr lang="en-US" sz="3200" dirty="0" smtClean="0"/>
              <a:t>Austro-Hungarian Rule (1878-1918)</a:t>
            </a:r>
          </a:p>
          <a:p>
            <a:r>
              <a:rPr lang="en-US" sz="3200" dirty="0" smtClean="0"/>
              <a:t>Yugoslavia (1918-1941)</a:t>
            </a:r>
          </a:p>
          <a:p>
            <a:r>
              <a:rPr lang="en-US" sz="3200" dirty="0" smtClean="0"/>
              <a:t>Socialist Yugoslavia (1945-1992)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Bosnian Rulers’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Ottoman Empire brought the Muslim religion</a:t>
            </a:r>
          </a:p>
          <a:p>
            <a:r>
              <a:rPr lang="en-US" sz="3200" dirty="0" smtClean="0"/>
              <a:t>The Austro-Hungarian rule brought a successful economy</a:t>
            </a:r>
          </a:p>
          <a:p>
            <a:r>
              <a:rPr lang="en-US" sz="3200" dirty="0" smtClean="0"/>
              <a:t>The Yugoslavia era brought along different political views</a:t>
            </a:r>
          </a:p>
          <a:p>
            <a:r>
              <a:rPr lang="en-US" sz="3200" dirty="0" smtClean="0"/>
              <a:t>The Socialist Yugoslavia era is said to be the first steps towards Bosnian independence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Conflicts:</a:t>
            </a:r>
          </a:p>
          <a:p>
            <a:pPr lvl="1"/>
            <a:r>
              <a:rPr lang="en-US" sz="2500" dirty="0" smtClean="0"/>
              <a:t>Assassination of Archduke Ferdinand</a:t>
            </a:r>
          </a:p>
          <a:p>
            <a:pPr lvl="1"/>
            <a:r>
              <a:rPr lang="en-US" sz="2500" dirty="0" smtClean="0"/>
              <a:t>WWI</a:t>
            </a:r>
          </a:p>
          <a:p>
            <a:pPr lvl="1"/>
            <a:r>
              <a:rPr lang="en-US" sz="2500" dirty="0" smtClean="0"/>
              <a:t>WWII</a:t>
            </a:r>
          </a:p>
          <a:p>
            <a:pPr lvl="1"/>
            <a:r>
              <a:rPr lang="en-US" sz="2500" dirty="0" smtClean="0"/>
              <a:t>Bosnian War</a:t>
            </a:r>
          </a:p>
          <a:p>
            <a:r>
              <a:rPr lang="en-US" sz="2800" dirty="0" smtClean="0"/>
              <a:t>Religion:</a:t>
            </a:r>
          </a:p>
          <a:p>
            <a:pPr lvl="1"/>
            <a:r>
              <a:rPr lang="en-US" sz="2500" dirty="0" smtClean="0"/>
              <a:t>Muslim</a:t>
            </a:r>
          </a:p>
          <a:p>
            <a:r>
              <a:rPr lang="en-US" sz="3200" dirty="0" smtClean="0"/>
              <a:t>Economy:</a:t>
            </a:r>
          </a:p>
          <a:p>
            <a:pPr lvl="1"/>
            <a:r>
              <a:rPr lang="en-US" dirty="0" smtClean="0"/>
              <a:t>Main Industries including steel, coal, iron ore, textiles, tobacco products, and oil refining</a:t>
            </a:r>
          </a:p>
          <a:p>
            <a:pPr lvl="1"/>
            <a:r>
              <a:rPr lang="en-US" dirty="0" smtClean="0"/>
              <a:t>Exports: metals, clothing, and wood products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Bosnian Physical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 smtClean="0"/>
              <a:t>The Dinaric Alps in Bosnia made it difficult to travel</a:t>
            </a:r>
          </a:p>
          <a:p>
            <a:pPr lvl="2"/>
            <a:r>
              <a:rPr lang="en-US" dirty="0" smtClean="0"/>
              <a:t>Because the mountains are so large, it is difficult to get over them</a:t>
            </a:r>
          </a:p>
          <a:p>
            <a:pPr lvl="2"/>
            <a:r>
              <a:rPr lang="en-US" dirty="0" smtClean="0"/>
              <a:t>They provide a barrier between different cultural groups</a:t>
            </a:r>
          </a:p>
          <a:p>
            <a:pPr lvl="2"/>
            <a:r>
              <a:rPr lang="en-US" dirty="0" smtClean="0"/>
              <a:t>When the different groups come in contact, there is a lot of misunderstanding because they don’t ever experience each other’s cultural ideas</a:t>
            </a:r>
          </a:p>
          <a:p>
            <a:pPr lvl="1"/>
            <a:r>
              <a:rPr lang="en-US" dirty="0" smtClean="0"/>
              <a:t>Available building sites</a:t>
            </a:r>
          </a:p>
          <a:p>
            <a:pPr lvl="2"/>
            <a:r>
              <a:rPr lang="en-US" dirty="0" smtClean="0"/>
              <a:t>The capitol, Sarajevo, is centrally located between rivers</a:t>
            </a:r>
          </a:p>
          <a:p>
            <a:pPr lvl="2"/>
            <a:r>
              <a:rPr lang="en-US" dirty="0" smtClean="0"/>
              <a:t>The rivers provide means of travel and a way to export goods</a:t>
            </a:r>
          </a:p>
          <a:p>
            <a:pPr lvl="2"/>
            <a:r>
              <a:rPr lang="en-US" dirty="0" smtClean="0"/>
              <a:t>They also provide a source of food and water</a:t>
            </a:r>
          </a:p>
          <a:p>
            <a:pPr lvl="2"/>
            <a:r>
              <a:rPr lang="en-US" dirty="0" smtClean="0"/>
              <a:t>The area around the rivers is fertile and good </a:t>
            </a:r>
            <a:r>
              <a:rPr lang="en-US" smtClean="0"/>
              <a:t>for farming</a:t>
            </a:r>
            <a:endParaRPr lang="en-US" dirty="0" smtClean="0"/>
          </a:p>
          <a:p>
            <a:pPr lvl="2"/>
            <a:r>
              <a:rPr lang="en-US" dirty="0" smtClean="0"/>
              <a:t>The land in Sarajevo is flat, unlike the mostly mountainous terrain of Bosnia, therefore, easy to build on</a:t>
            </a:r>
          </a:p>
          <a:p>
            <a:pPr lvl="1"/>
            <a:r>
              <a:rPr lang="en-US" dirty="0" smtClean="0"/>
              <a:t>Defending the capitol</a:t>
            </a:r>
          </a:p>
          <a:p>
            <a:pPr lvl="2"/>
            <a:r>
              <a:rPr lang="en-US" dirty="0" smtClean="0"/>
              <a:t>There are mountains surrounding the capitol on most of its sides</a:t>
            </a:r>
          </a:p>
          <a:p>
            <a:pPr lvl="2"/>
            <a:r>
              <a:rPr lang="en-US" dirty="0" smtClean="0"/>
              <a:t>This makes it easy to spot attackers and defend the area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96</TotalTime>
  <Words>282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Bosnian</vt:lpstr>
      <vt:lpstr>Bosnian Rulers</vt:lpstr>
      <vt:lpstr>Bosnian Rulers’ impact</vt:lpstr>
      <vt:lpstr>Bosnian</vt:lpstr>
      <vt:lpstr>Bosnian 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Bosnian</dc:title>
  <dc:creator>rebeccaswilliams</dc:creator>
  <cp:lastModifiedBy>rebeccaswilliams</cp:lastModifiedBy>
  <cp:revision>15</cp:revision>
  <dcterms:created xsi:type="dcterms:W3CDTF">2010-05-03T15:14:22Z</dcterms:created>
  <dcterms:modified xsi:type="dcterms:W3CDTF">2010-05-13T13:07:31Z</dcterms:modified>
</cp:coreProperties>
</file>